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314" r:id="rId2"/>
    <p:sldId id="256" r:id="rId3"/>
    <p:sldId id="315" r:id="rId4"/>
    <p:sldId id="317" r:id="rId5"/>
    <p:sldId id="313" r:id="rId6"/>
    <p:sldId id="319" r:id="rId7"/>
    <p:sldId id="318" r:id="rId8"/>
    <p:sldId id="291" r:id="rId9"/>
    <p:sldId id="31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 showGuides="1">
      <p:cViewPr>
        <p:scale>
          <a:sx n="110" d="100"/>
          <a:sy n="110" d="100"/>
        </p:scale>
        <p:origin x="324" y="5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media1.mp4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208AB-AF95-4FF0-A460-1B6C89FE71D7}" type="datetimeFigureOut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5FFC4E-4FB3-487C-ADD5-94A7C6B4438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168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F9D6F-46EC-418E-BA21-233CE027C922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493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4B38-BCC9-44F4-AB7F-A75263F72783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874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6AF64-AA15-47AA-BD58-2588E7AC9380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7006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242" y="365125"/>
            <a:ext cx="11504427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242" y="1825625"/>
            <a:ext cx="11504428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211033" y="6356350"/>
            <a:ext cx="8633637" cy="365125"/>
          </a:xfrm>
        </p:spPr>
        <p:txBody>
          <a:bodyPr/>
          <a:lstStyle/>
          <a:p>
            <a:r>
              <a:rPr kumimoji="1" lang="en-US" altLang="ja-JP"/>
              <a:t>Source:””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935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BC82-E82B-4644-996E-5619E15AC9F2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596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CA839-0897-45D3-B36C-C63A247C5E30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5202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A1F34-DDAB-4F55-91C3-1E0438C2A324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90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44774-147B-4F35-9CDC-ECB37C3C9543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482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5C723-4DC5-4949-B87C-BCC4B54E74B4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984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55B0-2EE8-43B8-9C84-1DBF3C8834A7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58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2E1E9-5C7F-4B73-B536-A5DBBD86B1F6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304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8AB90-7829-4BA5-B485-8C9A78AF4BE9}" type="datetime1">
              <a:rPr kumimoji="1" lang="ja-JP" altLang="en-US" smtClean="0"/>
              <a:t>2019/10/20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FB4DC-792E-4AAE-9BC8-7FA7924929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14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jpeg"/><Relationship Id="rId5" Type="http://schemas.openxmlformats.org/officeDocument/2006/relationships/hyperlink" Target="http://www.google.co.jp/url?sa=i&amp;rct=j&amp;q=&amp;esrc=s&amp;source=images&amp;cd=&amp;cad=rja&amp;uact=8&amp;ved=2ahUKEwimwdDnp9njAhVVy4sBHbZKDc0QjRx6BAgBEAU&amp;url=http%3A%2F%2Fblog.esuteru.com%2Farchives%2F9353482.html&amp;psig=AOvVaw0S6aXJ25SSb6izwKSQkz-B&amp;ust=1564461603616816" TargetMode="External"/><Relationship Id="rId4" Type="http://schemas.openxmlformats.org/officeDocument/2006/relationships/hyperlink" Target="https://diamond.jp/articles/-/15953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ビデオ 17">
            <a:hlinkClick r:id="" action="ppaction://media"/>
            <a:extLst>
              <a:ext uri="{FF2B5EF4-FFF2-40B4-BE49-F238E27FC236}">
                <a16:creationId xmlns:a16="http://schemas.microsoft.com/office/drawing/2014/main" id="{22CE9DEC-0189-4487-B14C-B1D615E5879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70.662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 rotWithShape="1">
          <a:blip r:embed="rId4"/>
          <a:srcRect t="19288" r="13848"/>
          <a:stretch/>
        </p:blipFill>
        <p:spPr>
          <a:xfrm>
            <a:off x="2951545" y="95492"/>
            <a:ext cx="5918006" cy="5544272"/>
          </a:xfrm>
          <a:prstGeom prst="rect">
            <a:avLst/>
          </a:prstGeom>
        </p:spPr>
      </p:pic>
      <p:sp>
        <p:nvSpPr>
          <p:cNvPr id="19" name="字幕 2">
            <a:extLst>
              <a:ext uri="{FF2B5EF4-FFF2-40B4-BE49-F238E27FC236}">
                <a16:creationId xmlns:a16="http://schemas.microsoft.com/office/drawing/2014/main" id="{08152261-2D2A-4B79-9E9B-EB5D91FCFAAC}"/>
              </a:ext>
            </a:extLst>
          </p:cNvPr>
          <p:cNvSpPr txBox="1">
            <a:spLocks/>
          </p:cNvSpPr>
          <p:nvPr/>
        </p:nvSpPr>
        <p:spPr>
          <a:xfrm>
            <a:off x="1338548" y="506571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62445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54"/>
    </mc:Choice>
    <mc:Fallback>
      <p:transition spd="slow" advTm="9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14564EB-57F9-4145-A801-256A1530F87B}"/>
              </a:ext>
            </a:extLst>
          </p:cNvPr>
          <p:cNvSpPr/>
          <p:nvPr/>
        </p:nvSpPr>
        <p:spPr>
          <a:xfrm>
            <a:off x="0" y="1382233"/>
            <a:ext cx="12192000" cy="3085733"/>
          </a:xfrm>
          <a:prstGeom prst="rect">
            <a:avLst/>
          </a:prstGeom>
          <a:solidFill>
            <a:schemeClr val="bg2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F4DD6D-5374-4C0D-9F07-1644B0F2D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5212" y="-76761"/>
            <a:ext cx="9144000" cy="3767213"/>
          </a:xfrm>
        </p:spPr>
        <p:txBody>
          <a:bodyPr>
            <a:normAutofit/>
          </a:bodyPr>
          <a:lstStyle/>
          <a:p>
            <a:r>
              <a:rPr kumimoji="1" lang="en-US" altLang="ja-JP" sz="13700" b="1" dirty="0"/>
              <a:t>SIFA</a:t>
            </a:r>
            <a:br>
              <a:rPr kumimoji="1" lang="en-US" altLang="ja-JP" sz="8000" b="1" dirty="0"/>
            </a:br>
            <a:r>
              <a:rPr kumimoji="1" lang="en-US" altLang="ja-JP" sz="3600" b="1" dirty="0">
                <a:solidFill>
                  <a:srgbClr val="00B0F0"/>
                </a:solidFill>
              </a:rPr>
              <a:t>S</a:t>
            </a:r>
            <a:r>
              <a:rPr lang="en-US" altLang="ja-JP" sz="3600" b="1" dirty="0">
                <a:solidFill>
                  <a:srgbClr val="00B0F0"/>
                </a:solidFill>
              </a:rPr>
              <a:t>trategic</a:t>
            </a:r>
            <a:r>
              <a:rPr lang="en-US" altLang="ja-JP" sz="3600" b="1" dirty="0"/>
              <a:t> Investment For </a:t>
            </a:r>
            <a:r>
              <a:rPr lang="en-US" altLang="ja-JP" sz="3600" b="1" dirty="0">
                <a:solidFill>
                  <a:srgbClr val="00B0F0"/>
                </a:solidFill>
              </a:rPr>
              <a:t>Everybody</a:t>
            </a:r>
            <a:endParaRPr kumimoji="1" lang="ja-JP" altLang="en-US" sz="8000" b="1" dirty="0">
              <a:solidFill>
                <a:srgbClr val="00B0F0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DA49266-9D26-4DE0-B4FC-0B29143D5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A43D2D49-2F4E-4E75-92EF-71556F0342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sp>
        <p:nvSpPr>
          <p:cNvPr id="12" name="字幕 11">
            <a:extLst>
              <a:ext uri="{FF2B5EF4-FFF2-40B4-BE49-F238E27FC236}">
                <a16:creationId xmlns:a16="http://schemas.microsoft.com/office/drawing/2014/main" id="{755AD725-7D10-4EF4-ADA4-B91A7BF8D5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40455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9"/>
    </mc:Choice>
    <mc:Fallback>
      <p:transition spd="slow" advTm="4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708932-F7D4-4B65-9924-8DA0CE5A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You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D3E79F-75A1-458C-9209-8C0DD002D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4" name="オーディオ 13">
            <a:hlinkClick r:id="" action="ppaction://media"/>
            <a:extLst>
              <a:ext uri="{FF2B5EF4-FFF2-40B4-BE49-F238E27FC236}">
                <a16:creationId xmlns:a16="http://schemas.microsoft.com/office/drawing/2014/main" id="{F3DB9101-048C-41C2-BFB6-FEFFE3AD80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28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2"/>
    </mc:Choice>
    <mc:Fallback>
      <p:transition spd="slow" advTm="5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30DDF-F1A4-4091-B159-B31D100F7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Pain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B76CB4-3C7E-49E1-B51E-129CF8E01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7EE57B77-34EE-4D1C-BA77-D91AF956C50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66.44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77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5"/>
    </mc:Choice>
    <mc:Fallback>
      <p:transition spd="slow" advTm="9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14564EB-57F9-4145-A801-256A1530F87B}"/>
              </a:ext>
            </a:extLst>
          </p:cNvPr>
          <p:cNvSpPr/>
          <p:nvPr/>
        </p:nvSpPr>
        <p:spPr>
          <a:xfrm>
            <a:off x="0" y="1382233"/>
            <a:ext cx="12192000" cy="3085733"/>
          </a:xfrm>
          <a:prstGeom prst="rect">
            <a:avLst/>
          </a:prstGeom>
          <a:solidFill>
            <a:schemeClr val="bg2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F4DD6D-5374-4C0D-9F07-1644B0F2D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5212" y="-76761"/>
            <a:ext cx="9144000" cy="3767213"/>
          </a:xfrm>
        </p:spPr>
        <p:txBody>
          <a:bodyPr>
            <a:normAutofit/>
          </a:bodyPr>
          <a:lstStyle/>
          <a:p>
            <a:r>
              <a:rPr kumimoji="1" lang="en-US" altLang="ja-JP" sz="13700" b="1" dirty="0"/>
              <a:t>SIFA</a:t>
            </a:r>
            <a:br>
              <a:rPr kumimoji="1" lang="en-US" altLang="ja-JP" sz="8000" b="1" dirty="0"/>
            </a:br>
            <a:r>
              <a:rPr kumimoji="1" lang="en-US" altLang="ja-JP" sz="3600" b="1" dirty="0">
                <a:solidFill>
                  <a:srgbClr val="00B0F0"/>
                </a:solidFill>
              </a:rPr>
              <a:t>S</a:t>
            </a:r>
            <a:r>
              <a:rPr lang="en-US" altLang="ja-JP" sz="3600" b="1" dirty="0">
                <a:solidFill>
                  <a:srgbClr val="00B0F0"/>
                </a:solidFill>
              </a:rPr>
              <a:t>trategic</a:t>
            </a:r>
            <a:r>
              <a:rPr lang="en-US" altLang="ja-JP" sz="3600" b="1" dirty="0"/>
              <a:t> Investment For </a:t>
            </a:r>
            <a:r>
              <a:rPr lang="en-US" altLang="ja-JP" sz="3600" b="1" dirty="0">
                <a:solidFill>
                  <a:srgbClr val="00B0F0"/>
                </a:solidFill>
              </a:rPr>
              <a:t>Everybody</a:t>
            </a:r>
            <a:endParaRPr kumimoji="1" lang="ja-JP" altLang="en-US" sz="8000" b="1" dirty="0">
              <a:solidFill>
                <a:srgbClr val="00B0F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95D5663-4492-4A86-9ECA-608A391A3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6112" y="4654655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en-US" altLang="ja-JP" dirty="0"/>
          </a:p>
          <a:p>
            <a:pPr algn="r"/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DA49266-9D26-4DE0-B4FC-0B29143D5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FB4DC-792E-4AAE-9BC8-7FA7924929B9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6" name="オーディオ 5">
            <a:hlinkClick r:id="" action="ppaction://media"/>
            <a:extLst>
              <a:ext uri="{FF2B5EF4-FFF2-40B4-BE49-F238E27FC236}">
                <a16:creationId xmlns:a16="http://schemas.microsoft.com/office/drawing/2014/main" id="{2773C4B9-4F48-4C01-9D9F-C562BC4615F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0.65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13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6"/>
    </mc:Choice>
    <mc:Fallback>
      <p:transition spd="slow" advTm="3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001726-0920-46D6-B6BB-D7BC6FA3C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63D3CC2-5C60-4CB7-A10B-61FD2706B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6B705C50-0682-4500-BC90-495852AF9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88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2"/>
    </mc:Choice>
    <mc:Fallback>
      <p:transition spd="slow" advTm="3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F820DD-3AD5-419A-B389-F3EBA46A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7200" dirty="0" err="1"/>
              <a:t>NLP×TwitterAPI</a:t>
            </a:r>
            <a:endParaRPr kumimoji="1" lang="ja-JP" altLang="en-US" sz="72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B18E6E-BAAD-47A0-B668-0F06A550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Google BERT</a:t>
            </a:r>
            <a:r>
              <a:rPr lang="ja-JP" altLang="en-US" dirty="0"/>
              <a:t> </a:t>
            </a:r>
            <a:r>
              <a:rPr lang="en-US" altLang="ja-JP" dirty="0"/>
              <a:t>additionally</a:t>
            </a:r>
            <a:r>
              <a:rPr lang="ja-JP" altLang="en-US" dirty="0"/>
              <a:t> </a:t>
            </a:r>
            <a:r>
              <a:rPr lang="en-US" altLang="ja-JP" dirty="0"/>
              <a:t>trained</a:t>
            </a:r>
            <a:r>
              <a:rPr lang="ja-JP" altLang="en-US" dirty="0"/>
              <a:t> </a:t>
            </a:r>
            <a:r>
              <a:rPr lang="en-US" altLang="ja-JP" dirty="0"/>
              <a:t>on</a:t>
            </a:r>
            <a:r>
              <a:rPr lang="ja-JP" altLang="en-US" dirty="0"/>
              <a:t> </a:t>
            </a:r>
            <a:r>
              <a:rPr lang="en-US" altLang="ja-JP" dirty="0"/>
              <a:t>Finance</a:t>
            </a:r>
            <a:r>
              <a:rPr lang="ja-JP" altLang="en-US" dirty="0"/>
              <a:t> </a:t>
            </a:r>
            <a:r>
              <a:rPr lang="en-US" altLang="ja-JP" dirty="0"/>
              <a:t>words</a:t>
            </a:r>
          </a:p>
          <a:p>
            <a:endParaRPr kumimoji="1" lang="en-US" altLang="ja-JP" b="1" dirty="0"/>
          </a:p>
          <a:p>
            <a:r>
              <a:rPr kumimoji="1" lang="en-US" altLang="ja-JP" dirty="0"/>
              <a:t>Pooling tweets relative </a:t>
            </a:r>
            <a:r>
              <a:rPr lang="en-US" altLang="ja-JP" dirty="0"/>
              <a:t>to market and returning [-1,1] on how market responds</a:t>
            </a:r>
            <a:endParaRPr kumimoji="1" lang="ja-JP" altLang="en-US" dirty="0"/>
          </a:p>
        </p:txBody>
      </p:sp>
      <p:pic>
        <p:nvPicPr>
          <p:cNvPr id="14" name="オーディオ 13">
            <a:hlinkClick r:id="" action="ppaction://media"/>
            <a:extLst>
              <a:ext uri="{FF2B5EF4-FFF2-40B4-BE49-F238E27FC236}">
                <a16:creationId xmlns:a16="http://schemas.microsoft.com/office/drawing/2014/main" id="{ECD495AE-400C-430C-9E6E-EC70168D43A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43.489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1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7"/>
    </mc:Choice>
    <mc:Fallback>
      <p:transition spd="slow" advTm="5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E4C1425-3001-49BA-899E-C68950CB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12765" y="6356350"/>
            <a:ext cx="4108173" cy="365125"/>
          </a:xfrm>
        </p:spPr>
        <p:txBody>
          <a:bodyPr/>
          <a:lstStyle/>
          <a:p>
            <a:r>
              <a:rPr kumimoji="1" lang="en-US" altLang="ja-JP" dirty="0"/>
              <a:t>Source:” ”</a:t>
            </a:r>
            <a:r>
              <a:rPr lang="en-US" altLang="ja-JP" dirty="0">
                <a:hlinkClick r:id="rId4"/>
              </a:rPr>
              <a:t> https://diamond.jp/articles/-/159534</a:t>
            </a:r>
            <a:r>
              <a:rPr kumimoji="1" lang="en-US" altLang="ja-JP" dirty="0"/>
              <a:t>””</a:t>
            </a:r>
            <a:endParaRPr kumimoji="1" lang="ja-JP" altLang="en-US" dirty="0"/>
          </a:p>
        </p:txBody>
      </p:sp>
      <p:pic>
        <p:nvPicPr>
          <p:cNvPr id="6" name="Picture 2" descr="「トランプ　」の画像検索結果">
            <a:hlinkClick r:id="rId5"/>
            <a:extLst>
              <a:ext uri="{FF2B5EF4-FFF2-40B4-BE49-F238E27FC236}">
                <a16:creationId xmlns:a16="http://schemas.microsoft.com/office/drawing/2014/main" id="{5A69DFED-CFC4-410E-BBD1-9F625CF07E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4"/>
          <a:stretch/>
        </p:blipFill>
        <p:spPr bwMode="auto">
          <a:xfrm>
            <a:off x="936590" y="3572997"/>
            <a:ext cx="3766252" cy="260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「黒田　総裁　」の画像検索結果">
            <a:extLst>
              <a:ext uri="{FF2B5EF4-FFF2-40B4-BE49-F238E27FC236}">
                <a16:creationId xmlns:a16="http://schemas.microsoft.com/office/drawing/2014/main" id="{85483091-110B-4118-ACB6-DE084CCBF1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0" r="11130"/>
          <a:stretch/>
        </p:blipFill>
        <p:spPr bwMode="auto">
          <a:xfrm>
            <a:off x="8123583" y="3194843"/>
            <a:ext cx="3843130" cy="307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9022A68D-8848-4144-8792-8091111D3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57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8"/>
    </mc:Choice>
    <mc:Fallback>
      <p:transition spd="slow" advTm="4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F51B2E-99AF-4B8F-9036-355FA78BD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/>
              <a:t>Market Size</a:t>
            </a:r>
            <a:endParaRPr kumimoji="1" lang="ja-JP" altLang="en-US" b="1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7571E3-B931-4236-8F33-9BC06AD98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14" name="オーディオ 13">
            <a:hlinkClick r:id="" action="ppaction://media"/>
            <a:extLst>
              <a:ext uri="{FF2B5EF4-FFF2-40B4-BE49-F238E27FC236}">
                <a16:creationId xmlns:a16="http://schemas.microsoft.com/office/drawing/2014/main" id="{5741E534-0905-4D66-8560-8B0572667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916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7"/>
    </mc:Choice>
    <mc:Fallback>
      <p:transition spd="slow" advTm="9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6642</TotalTime>
  <Words>55</Words>
  <Application>Microsoft Office PowerPoint</Application>
  <PresentationFormat>ワイド画面</PresentationFormat>
  <Paragraphs>12</Paragraphs>
  <Slides>9</Slides>
  <Notes>0</Notes>
  <HiddenSlides>0</HiddenSlides>
  <MMClips>9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游ゴシック</vt:lpstr>
      <vt:lpstr>Arial</vt:lpstr>
      <vt:lpstr>Calibri</vt:lpstr>
      <vt:lpstr>Calibri Light</vt:lpstr>
      <vt:lpstr>Office テーマ</vt:lpstr>
      <vt:lpstr>PowerPoint プレゼンテーション</vt:lpstr>
      <vt:lpstr>SIFA Strategic Investment For Everybody</vt:lpstr>
      <vt:lpstr>You</vt:lpstr>
      <vt:lpstr>Pain</vt:lpstr>
      <vt:lpstr>SIFA Strategic Investment For Everybody</vt:lpstr>
      <vt:lpstr>PowerPoint プレゼンテーション</vt:lpstr>
      <vt:lpstr>NLP×TwitterAPI</vt:lpstr>
      <vt:lpstr>PowerPoint プレゼンテーション</vt:lpstr>
      <vt:lpstr>Market Size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SIFA Strategic Investment For Everybody</dc:title>
  <dc:creator>山本 達朗</dc:creator>
  <cp:lastModifiedBy>山本 達朗</cp:lastModifiedBy>
  <cp:revision>13</cp:revision>
  <dcterms:created xsi:type="dcterms:W3CDTF">2019-10-20T12:53:25Z</dcterms:created>
  <dcterms:modified xsi:type="dcterms:W3CDTF">2019-10-25T03:45:08Z</dcterms:modified>
</cp:coreProperties>
</file>